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398A-2B9B-4C67-970E-A31F120B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E79A8-ED46-4A32-87F2-8B8901DA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A98C-65C0-4ADF-9934-4D9FD7B4C72D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57E7B-0775-4A7B-B33A-E0F451B96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A8413-951F-4063-892E-E7BAD0758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82B7-2A2E-4FEE-8EE3-BC77C62F1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931BE5-C741-4CA3-9D80-2AC656AE3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E30C3-90D2-46CB-A3B0-A36BC7AC3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E1AB1-C6E4-4D77-AE46-DF01EF6EC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A98C-65C0-4ADF-9934-4D9FD7B4C72D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7C899-6F3A-4AA8-ACD5-372AAA2E1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433DD-A077-4D4B-83D1-2048BC1EF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82B7-2A2E-4FEE-8EE3-BC77C62F1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8D7A24-C4A0-44BE-B846-7EACE927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</a:rPr>
              <a:t>CANAL FLOW MEASUREMENT, DISPUTES AND RESOLUTION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52CD0-5684-4894-ABD9-ED1C136AAE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3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AFBC86-FC1C-4B3B-B54E-EAFFA9F1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CASE STUDY OF SARDAR SAROVAR PROJECT – PRE-EMPTION OF DISPUTE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AB9DE-6B66-46FB-A73B-1E1700569F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1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36820B-5E56-42AB-BC74-81AF0308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CASE STUDY OF SARDAR SAROVAR PROJECT – PRE-EMPTION OF DISPUTE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A0672-10B3-41C0-82AF-5D20217694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1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6859C3-FE68-4B21-84F7-E83E9E94C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CASE STUDY OF SARDAR SAROVAR PROJECT – PRE-EMPTION OF DISPUTE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826850-6100-4576-A3A8-6D0C964102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3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86F5F7-DB11-45D1-BA6E-E032BA50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1">
                <a:ea typeface="宋体" panose="02010600030101010101" pitchFamily="2" charset="-122"/>
              </a:rPr>
              <a:t>The Pilot Site</a:t>
            </a:r>
            <a:endParaRPr lang="en-US" altLang="zh-CN" sz="2400" b="1" dirty="0">
              <a:ea typeface="宋体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D9A53-F1EB-46E6-BC0B-2729BF0772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024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810FC0-B43F-4921-9B7B-F45BDCCB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1">
                <a:ea typeface="宋体" panose="02010600030101010101" pitchFamily="2" charset="-122"/>
              </a:rPr>
              <a:t>The Demonstration  Site</a:t>
            </a:r>
            <a:endParaRPr lang="en-US" altLang="zh-CN" sz="2400" b="1" dirty="0">
              <a:ea typeface="宋体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E552B-F2D3-42C2-A0CB-4C9EB90769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574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259827-B9F2-47EB-BE72-9E67D41EC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CASE STUDY OF SARDAR SAROVAR PROJECT – PRE-EMPTION OF DISPUTE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B22124-E8D8-473F-979F-304CDD9B8D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2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399C89-1FB8-4EE4-B031-1D126E7E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CASE STUDY OF SARDAR SAROVAR PROJECT – PRE-EMPTION OF DISPUTE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16345-7542-4283-B632-F64EECE808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54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500F8D-9FAC-4E4E-8F07-0747C3AC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CASE STUDY OF SARDAR SAROVAR PROJECT – PRE-EMPTION OF DISPUTE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1B3CE-F81F-4429-B8E9-9C7F1AFD4B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52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C93439-A03A-44A2-BA52-68180ABB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1">
                <a:ea typeface="宋体" panose="02010600030101010101" pitchFamily="2" charset="-122"/>
              </a:rPr>
              <a:t>Numerical Method</a:t>
            </a:r>
            <a:endParaRPr lang="zh-CN" altLang="en-US" sz="2400" b="1" dirty="0">
              <a:ea typeface="宋体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31D7B-C624-4A70-9222-7E7420ACC7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3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01A07D-92BA-47FD-8629-44780515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400" b="1">
                <a:ea typeface="宋体" panose="02010600030101010101" pitchFamily="2" charset="-122"/>
              </a:rPr>
              <a:t>Discharge Calculation Model</a:t>
            </a:r>
            <a:endParaRPr lang="en-US" altLang="zh-CN" sz="2400" b="1" dirty="0">
              <a:ea typeface="宋体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A29E3-9677-4056-980E-27E303FAE5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0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258EED-256D-4BCE-9E2B-CF231890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THE CONTEXT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CCCC6-F69D-4A7D-99B0-E4B4E3DA05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2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FC6A48-A40C-436B-9284-06F54692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Power Curve Extrapolation</a:t>
            </a:r>
            <a:endParaRPr lang="en-US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DEA506-F406-4A88-9F4A-852E3903A3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5876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1E0C5D-0B12-4D97-9132-E916FA46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800" b="1">
                <a:ea typeface="宋体" panose="02010600030101010101" pitchFamily="2" charset="-122"/>
              </a:rPr>
              <a:t>Numerical Calculation</a:t>
            </a:r>
            <a:endParaRPr lang="en-US" altLang="zh-CN" sz="2800" b="1" dirty="0">
              <a:ea typeface="宋体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F9D63-CCC5-4B08-B6AD-8A900E8A1C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61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87778E-C327-47E6-98C2-14AC5D36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CASE STUDY OF SARDAR SAROVAR PROJECT – PRE-EMPTION OF DISPUTE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F20B3-2CDC-4286-8C25-E9795952B7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54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428519-4CD6-4D85-BC2B-E70F0373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b="1">
                <a:solidFill>
                  <a:schemeClr val="tx1"/>
                </a:solidFill>
              </a:rPr>
              <a:t>Windows software to implement the numerical calculation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C35A5-83DF-4337-9A4E-C369B5C8BF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1071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096FDD-594B-4C36-A621-6D59F142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ADDITIONAL BENEFITS OF FLOW MEASUREMENT IN 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SARDAR SAROVAR PROJECT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DCDD9-21BB-40E3-ADCA-3DD88A7CC3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64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AA61E9-2CAD-4442-9C82-6B519606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ADDITIONAL BENEFITS OF FLOW MEASUREMENT </a:t>
            </a:r>
            <a:br>
              <a:rPr lang="en-US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SARDAR SAROVAR PROJECT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563A5C-AA8B-4A29-9807-A3B163FE7F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61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E2D6AC-A196-41B0-8D08-D677443B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ADDITIONAL BENEFITS OF FLOW MEASUREMENT IN 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SARDAR SAROVAR PROJECT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090A9D-8130-493F-9DF1-D079D961AE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25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8946A1-66C4-4759-BA8E-2A4B0BBD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ADDITIONAL BENEFITS OF FLOW MEASUREMENT IN 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SARDAR SAROVAR PROJECT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54327-98A6-4CB3-8ADE-30DA00D47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7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BFCA7F-DE5F-4A21-96C6-AAF267E8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NEXT STEP IN SARDAR SAROVAR PROJECT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FEAE59-630F-4D54-80C8-4373BADC0A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58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D957E1-B34A-4427-803B-56FBF14C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NEXT STEP IN SARDAR SAROVAR PROJECT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AF121-75B1-42F0-9917-12C7479F5F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3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3D82E1-A19E-4938-A93A-6F35C2BB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THE CONTEXT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38A4A-5B1A-47E4-B72A-30021CC056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01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EF49D5-6ABD-46CB-9D50-B6A0DA9E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CONCLUSION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8706-2052-4BC1-AAA5-8B23B12059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6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BB545B-F905-4727-835F-17FCE5544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002060"/>
                </a:solidFill>
              </a:rPr>
              <a:t>THANKS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69103-45CA-44E6-B006-60B7BFF6ED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9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39CC04-1F9C-4DD1-BA00-B5B2F2CC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6F6844-5B45-40E4-93E2-C922ED1616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9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BD6B92-8B31-4D4F-90AA-F1E9378B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ACCOUNT AND ACCOUNTABILITY GO HAND IN HAND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ABDED-253D-438D-9FE8-2D243194AF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4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02FB97-4414-4319-86ED-9CE6761C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CASE STUDY OF SARDAR SAROVAR PROJECT – PRE-EMPTION OF DISPUTE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76BCDD-E69F-44C0-8F78-B2820C1081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2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6D8276-4DF5-49B8-AFF1-C8E30CA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CASE STUDY OF SARDAR SAROVAR PROJECT – PRE-EMPTION OF DISPUTE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E660B-AF4B-4AA9-90BA-F7940457DC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3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27CBBE-0710-446F-BB94-C3071D3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CASE STUDY OF SARDAR SAROVAR PROJECT – PRE-EMPTION OF DISPUTE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57371-B0FE-480B-9ABF-93F2BBD66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3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9F2AD5-F012-400E-90CA-53BB04D9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CASE STUDY OF SARDAR SAROVAR PROJECT – PRE-EMPTION OF DISPUTE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6B50A-70F3-418D-BB43-34482ACEAB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9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Widescreen</PresentationFormat>
  <Paragraphs>30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CANAL FLOW MEASUREMENT, DISPUTES AND RESOLUTION</vt:lpstr>
      <vt:lpstr>THE CONTEXT</vt:lpstr>
      <vt:lpstr>THE CONTEXT</vt:lpstr>
      <vt:lpstr>PowerPoint Presentation</vt:lpstr>
      <vt:lpstr>ACCOUNT AND ACCOUNTABILITY GO HAND IN HAND</vt:lpstr>
      <vt:lpstr>CASE STUDY OF SARDAR SAROVAR PROJECT – PRE-EMPTION OF DISPUTE</vt:lpstr>
      <vt:lpstr>CASE STUDY OF SARDAR SAROVAR PROJECT – PRE-EMPTION OF DISPUTE</vt:lpstr>
      <vt:lpstr>CASE STUDY OF SARDAR SAROVAR PROJECT – PRE-EMPTION OF DISPUTE</vt:lpstr>
      <vt:lpstr>CASE STUDY OF SARDAR SAROVAR PROJECT – PRE-EMPTION OF DISPUTE</vt:lpstr>
      <vt:lpstr>CASE STUDY OF SARDAR SAROVAR PROJECT – PRE-EMPTION OF DISPUTE</vt:lpstr>
      <vt:lpstr>CASE STUDY OF SARDAR SAROVAR PROJECT – PRE-EMPTION OF DISPUTE</vt:lpstr>
      <vt:lpstr>CASE STUDY OF SARDAR SAROVAR PROJECT – PRE-EMPTION OF DISPUTE</vt:lpstr>
      <vt:lpstr>The Pilot Site</vt:lpstr>
      <vt:lpstr>The Demonstration  Site</vt:lpstr>
      <vt:lpstr>CASE STUDY OF SARDAR SAROVAR PROJECT – PRE-EMPTION OF DISPUTE</vt:lpstr>
      <vt:lpstr>CASE STUDY OF SARDAR SAROVAR PROJECT – PRE-EMPTION OF DISPUTE</vt:lpstr>
      <vt:lpstr>CASE STUDY OF SARDAR SAROVAR PROJECT – PRE-EMPTION OF DISPUTE</vt:lpstr>
      <vt:lpstr>Numerical Method</vt:lpstr>
      <vt:lpstr>Discharge Calculation Model</vt:lpstr>
      <vt:lpstr>Power Curve Extrapolation</vt:lpstr>
      <vt:lpstr>Numerical Calculation</vt:lpstr>
      <vt:lpstr>CASE STUDY OF SARDAR SAROVAR PROJECT – PRE-EMPTION OF DISPUTE</vt:lpstr>
      <vt:lpstr>Windows software to implement the numerical calculation</vt:lpstr>
      <vt:lpstr>ADDITIONAL BENEFITS OF FLOW MEASUREMENT IN SARDAR SAROVAR PROJECT</vt:lpstr>
      <vt:lpstr>ADDITIONAL BENEFITS OF FLOW MEASUREMENT  IN SARDAR SAROVAR PROJECT</vt:lpstr>
      <vt:lpstr>ADDITIONAL BENEFITS OF FLOW MEASUREMENT IN SARDAR SAROVAR PROJECT</vt:lpstr>
      <vt:lpstr>ADDITIONAL BENEFITS OF FLOW MEASUREMENT IN SARDAR SAROVAR PROJECT</vt:lpstr>
      <vt:lpstr>NEXT STEP IN SARDAR SAROVAR PROJECT</vt:lpstr>
      <vt:lpstr>NEXT STEP IN SARDAR SAROVAR PROJECT</vt:lpstr>
      <vt:lpstr>CONCLUSION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CANAL FLOW MEASUREMENT, DISPUTES AND RESOLUTION</dc:title>
  <dc:creator>Vivek Kapadia</dc:creator>
  <cp:lastModifiedBy>Vivek Kapadia</cp:lastModifiedBy>
  <cp:revision>1</cp:revision>
  <dcterms:created xsi:type="dcterms:W3CDTF">2021-05-25T13:45:39Z</dcterms:created>
  <dcterms:modified xsi:type="dcterms:W3CDTF">2021-05-25T13:45:39Z</dcterms:modified>
</cp:coreProperties>
</file>