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C68A-C08D-483A-8A53-51C389CCA5D5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ABE6-6464-40AE-9BA3-695845385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1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0C68A-C08D-483A-8A53-51C389CCA5D5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CABE6-6464-40AE-9BA3-695845385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1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DIAGNOSTIC ANALYSIS OF DISTRESSED HYDRAULIC STRUCTURES: CASE STUDIES OF GUJARAT, INDIA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15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solidFill>
                  <a:schemeClr val="accent4"/>
                </a:solidFill>
                <a:latin typeface="Book Antiqua" panose="02040602050305030304" pitchFamily="18" charset="0"/>
              </a:rPr>
              <a:t>UNFOLDMENT OF SOLUTION OF THE PROBLEM</a:t>
            </a:r>
            <a:endParaRPr lang="en-US" sz="2800" b="1" dirty="0">
              <a:solidFill>
                <a:schemeClr val="accent4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01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solidFill>
                  <a:schemeClr val="accent4"/>
                </a:solidFill>
                <a:latin typeface="Book Antiqua" panose="02040602050305030304" pitchFamily="18" charset="0"/>
              </a:rPr>
              <a:t>UNFOLDMENT OF SOLUTION OF THE PROBLEM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66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solidFill>
                  <a:schemeClr val="accent4"/>
                </a:solidFill>
                <a:latin typeface="Book Antiqua" panose="02040602050305030304" pitchFamily="18" charset="0"/>
              </a:rPr>
              <a:t>UNFOLDMENT OF SOLUTION OF THE PROBLEM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9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8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latin typeface="Book Antiqua" panose="02040602050305030304" pitchFamily="18" charset="0"/>
              </a:rPr>
              <a:t>INTRODUCTION</a:t>
            </a:r>
            <a:endParaRPr lang="en-US" sz="2800" b="1" dirty="0"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1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latin typeface="Book Antiqua" panose="02040602050305030304" pitchFamily="18" charset="0"/>
              </a:rPr>
              <a:t>INTRODUCTION</a:t>
            </a:r>
            <a:endParaRPr lang="en-US" sz="2800" b="1" dirty="0"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41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latin typeface="Book Antiqua" panose="02040602050305030304" pitchFamily="18" charset="0"/>
              </a:rPr>
              <a:t>INTRODUCTION</a:t>
            </a:r>
            <a:endParaRPr lang="en-US" sz="2800" b="1" dirty="0"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48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latin typeface="Book Antiqua" panose="02040602050305030304" pitchFamily="18" charset="0"/>
              </a:rPr>
              <a:t>INTRODUCTION</a:t>
            </a:r>
            <a:endParaRPr lang="en-US" sz="2800" b="1" dirty="0"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8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DIAGNOSTIC ANALYSIS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28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DIAGNOSTIC ANALYSIS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3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30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solidFill>
                  <a:schemeClr val="accent4"/>
                </a:solidFill>
                <a:latin typeface="Book Antiqua" panose="02040602050305030304" pitchFamily="18" charset="0"/>
              </a:rPr>
              <a:t>RESTORATION</a:t>
            </a:r>
            <a:endParaRPr lang="en-US" sz="2800" b="1" dirty="0">
              <a:solidFill>
                <a:schemeClr val="accent4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41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solidFill>
                  <a:schemeClr val="accent4"/>
                </a:solidFill>
                <a:latin typeface="Book Antiqua" panose="02040602050305030304" pitchFamily="18" charset="0"/>
              </a:rPr>
              <a:t>RESTORATION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6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solidFill>
                  <a:schemeClr val="accent4"/>
                </a:solidFill>
                <a:latin typeface="Book Antiqua" panose="02040602050305030304" pitchFamily="18" charset="0"/>
              </a:rPr>
              <a:t>RESTORATION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70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solidFill>
                  <a:schemeClr val="accent5"/>
                </a:solidFill>
                <a:latin typeface="Book Antiqua" panose="02040602050305030304" pitchFamily="18" charset="0"/>
              </a:rPr>
              <a:t>CONCLUSION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33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solidFill>
                  <a:schemeClr val="accent5"/>
                </a:solidFill>
                <a:latin typeface="Book Antiqua" panose="02040602050305030304" pitchFamily="18" charset="0"/>
              </a:rPr>
              <a:t>CONCLUSION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22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THANKS</a:t>
            </a:r>
            <a:endParaRPr lang="en-US" sz="3200" b="1" dirty="0">
              <a:solidFill>
                <a:schemeClr val="accent1">
                  <a:lumMod val="40000"/>
                  <a:lumOff val="60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57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8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b="1" smtClean="0">
                <a:solidFill>
                  <a:srgbClr val="002060"/>
                </a:solidFill>
                <a:latin typeface="Book Antiqua" panose="02040602050305030304" pitchFamily="18" charset="0"/>
              </a:rPr>
              <a:t>DESIGN FEATURES OF MAIN CANAL</a:t>
            </a:r>
            <a:endParaRPr lang="en-US" altLang="en-US" sz="28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5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DIAGNOSIS OF THE PROBLEM</a:t>
            </a:r>
            <a:endParaRPr lang="en-US" sz="28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46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DIAGNOSIS OF THE PROBLEM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9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DIAGNOSIS OF THE PROBLEM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07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DIAGNOSIS OF THE PROBLEM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77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solidFill>
                  <a:schemeClr val="accent4"/>
                </a:solidFill>
                <a:latin typeface="Book Antiqua" panose="02040602050305030304" pitchFamily="18" charset="0"/>
              </a:rPr>
              <a:t>UNFOLDMENT OF SOLUTION OF THE PROBLEM</a:t>
            </a:r>
            <a:endParaRPr lang="en-US" sz="2800" b="1" dirty="0">
              <a:solidFill>
                <a:schemeClr val="accent4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85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Widescreen</PresentationFormat>
  <Paragraphs>22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Book Antiqua</vt:lpstr>
      <vt:lpstr>Calibri</vt:lpstr>
      <vt:lpstr>Calibri Light</vt:lpstr>
      <vt:lpstr>Times New Roman</vt:lpstr>
      <vt:lpstr>Office Theme</vt:lpstr>
      <vt:lpstr>DIAGNOSTIC ANALYSIS OF DISTRESSED HYDRAULIC STRUCTURES: CASE STUDIES OF GUJARAT, INDIA</vt:lpstr>
      <vt:lpstr>PowerPoint Presentation</vt:lpstr>
      <vt:lpstr>PowerPoint Presentation</vt:lpstr>
      <vt:lpstr>DESIGN FEATURES OF MAIN CANAL</vt:lpstr>
      <vt:lpstr>DIAGNOSIS OF THE PROBLEM</vt:lpstr>
      <vt:lpstr>DIAGNOSIS OF THE PROBLEM</vt:lpstr>
      <vt:lpstr>DIAGNOSIS OF THE PROBLEM</vt:lpstr>
      <vt:lpstr>DIAGNOSIS OF THE PROBLEM</vt:lpstr>
      <vt:lpstr>UNFOLDMENT OF SOLUTION OF THE PROBLEM</vt:lpstr>
      <vt:lpstr>UNFOLDMENT OF SOLUTION OF THE PROBLEM</vt:lpstr>
      <vt:lpstr>UNFOLDMENT OF SOLUTION OF THE PROBLEM</vt:lpstr>
      <vt:lpstr>UNFOLDMENT OF SOLUTION OF THE PROBLEM</vt:lpstr>
      <vt:lpstr>PowerPoint Presentation</vt:lpstr>
      <vt:lpstr>INTRODUCTION</vt:lpstr>
      <vt:lpstr>INTRODUCTION</vt:lpstr>
      <vt:lpstr>INTRODUCTION</vt:lpstr>
      <vt:lpstr>INTRODUCTION</vt:lpstr>
      <vt:lpstr>DIAGNOSTIC ANALYSIS</vt:lpstr>
      <vt:lpstr>DIAGNOSTIC ANALYSIS</vt:lpstr>
      <vt:lpstr>RESTORATION</vt:lpstr>
      <vt:lpstr>RESTORATION</vt:lpstr>
      <vt:lpstr>RESTORATION</vt:lpstr>
      <vt:lpstr>CONCLUSION</vt:lpstr>
      <vt:lpstr>CONCLUSION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ANALYSIS OF DISTRESSED HYDRAULIC STRUCTURES: CASE STUDIES OF GUJARAT, INDIA</dc:title>
  <dc:creator>Mr.Vivek P. Kapadia</dc:creator>
  <cp:lastModifiedBy>Mr.Vivek P. Kapadia</cp:lastModifiedBy>
  <cp:revision>1</cp:revision>
  <dcterms:created xsi:type="dcterms:W3CDTF">2021-07-06T05:05:50Z</dcterms:created>
  <dcterms:modified xsi:type="dcterms:W3CDTF">2021-07-06T05:05:50Z</dcterms:modified>
</cp:coreProperties>
</file>