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2444-4F33-4994-A2C0-9B78B62FB52B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B2DA0-424B-467D-BB70-F95BE56B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0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12444-4F33-4994-A2C0-9B78B62FB52B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B2DA0-424B-467D-BB70-F95BE56B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2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75" indent="0" algn="ctr"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Effect Of Interception In Catchment Area Of A Waterbody : A Case Study Of Bhavnagar City Of Gujarat</a:t>
            </a:r>
            <a:endParaRPr lang="en-US" sz="2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68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Serious Effects of Changing of Topography – Findings and Conclusions</a:t>
            </a:r>
            <a:endParaRPr lang="en-US" sz="2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6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0325" indent="0" eaLnBrk="1" fontAlgn="auto" hangingPunct="1">
              <a:spcAft>
                <a:spcPts val="0"/>
              </a:spcAft>
              <a:defRPr/>
            </a:pPr>
            <a:r>
              <a:rPr lang="en-US" sz="4400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THANKS</a:t>
            </a:r>
            <a:endParaRPr lang="en-US" sz="4400" b="1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5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Introduction of Bhavnagar District of Gujarat</a:t>
            </a:r>
            <a:endParaRPr lang="en-US" sz="2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6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History and Features of Waterbody</a:t>
            </a:r>
            <a:endParaRPr lang="en-US" sz="2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3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History and Features of Waterbody</a:t>
            </a:r>
            <a:endParaRPr lang="en-US" sz="2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1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Hydrology of Gaurishankar Lake</a:t>
            </a:r>
            <a:endParaRPr lang="en-US" sz="2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Hydrology of Gaurishankar Lake</a:t>
            </a:r>
            <a:endParaRPr lang="en-US" sz="2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3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Hydrology of Gaurishankar Lake</a:t>
            </a:r>
            <a:endParaRPr lang="en-US" sz="2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7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Hydrology of Gaurishankar Lake</a:t>
            </a:r>
            <a:endParaRPr lang="en-US" sz="2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45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Serious Effects of Changing of Topography – Findings and Conclusions</a:t>
            </a:r>
            <a:endParaRPr lang="en-US" sz="2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78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Effect Of Interception In Catchment Area Of A Waterbody : A Case Study Of Bhavnagar City Of Gujarat</vt:lpstr>
      <vt:lpstr>Introduction of Bhavnagar District of Gujarat</vt:lpstr>
      <vt:lpstr>History and Features of Waterbody</vt:lpstr>
      <vt:lpstr>History and Features of Waterbody</vt:lpstr>
      <vt:lpstr>Hydrology of Gaurishankar Lake</vt:lpstr>
      <vt:lpstr>Hydrology of Gaurishankar Lake</vt:lpstr>
      <vt:lpstr>Hydrology of Gaurishankar Lake</vt:lpstr>
      <vt:lpstr>Hydrology of Gaurishankar Lake</vt:lpstr>
      <vt:lpstr>Serious Effects of Changing of Topography – Findings and Conclusions</vt:lpstr>
      <vt:lpstr>Serious Effects of Changing of Topography – Findings and Conclusions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Interception In Catchment Area Of A Waterbody : A Case Study Of Bhavnagar City Of Gujarat</dc:title>
  <dc:creator>Mr.Vivek P. Kapadia</dc:creator>
  <cp:lastModifiedBy>Mr.Vivek P. Kapadia</cp:lastModifiedBy>
  <cp:revision>1</cp:revision>
  <dcterms:created xsi:type="dcterms:W3CDTF">2021-07-06T05:29:47Z</dcterms:created>
  <dcterms:modified xsi:type="dcterms:W3CDTF">2021-07-06T05:29:47Z</dcterms:modified>
</cp:coreProperties>
</file>