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</p:sldIdLst>
  <p:sldSz cx="9906000" cy="6858000" type="A4"/>
  <p:notesSz cx="9601200" cy="7315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65F30-FD17-4187-BBB5-626447CE8723}" type="datetimeFigureOut">
              <a:rPr lang="en-IN" smtClean="0"/>
              <a:t>01-02-2021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6E620-2C5D-41E3-BC91-4D86988A8E4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106002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265F30-FD17-4187-BBB5-626447CE8723}" type="datetimeFigureOut">
              <a:rPr lang="en-IN" smtClean="0"/>
              <a:t>01-02-2021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86E620-2C5D-41E3-BC91-4D86988A8E4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53908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742950" rtl="0" eaLnBrk="1" latinLnBrk="0" hangingPunct="1">
        <a:lnSpc>
          <a:spcPct val="90000"/>
        </a:lnSpc>
        <a:spcBef>
          <a:spcPct val="0"/>
        </a:spcBef>
        <a:buNone/>
        <a:defRPr sz="35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5738" indent="-185738" algn="l" defTabSz="742950" rtl="0" eaLnBrk="1" latinLnBrk="0" hangingPunct="1">
        <a:lnSpc>
          <a:spcPct val="90000"/>
        </a:lnSpc>
        <a:spcBef>
          <a:spcPts val="813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2pPr>
      <a:lvl3pPr marL="92868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625" kern="1200">
          <a:solidFill>
            <a:schemeClr val="tx1"/>
          </a:solidFill>
          <a:latin typeface="+mn-lt"/>
          <a:ea typeface="+mn-ea"/>
          <a:cs typeface="+mn-cs"/>
        </a:defRPr>
      </a:lvl3pPr>
      <a:lvl4pPr marL="130016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67163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204311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41458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78606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315753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1pPr>
      <a:lvl2pPr marL="37147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2pPr>
      <a:lvl3pPr marL="74295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3pPr>
      <a:lvl4pPr marL="111442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48590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185737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60032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297180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3431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0590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4057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4594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961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6931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sz="2800" b="1" smtClean="0"/>
              <a:t>Geotextiles</a:t>
            </a:r>
            <a:endParaRPr lang="en-US" altLang="en-US" sz="2800" b="1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4559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35170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70289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8077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sz="2800" b="1" smtClean="0"/>
              <a:t>Geogrids</a:t>
            </a:r>
            <a:endParaRPr lang="en-US" altLang="en-US" sz="2800" b="1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7699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2146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sz="2800" b="1" smtClean="0"/>
              <a:t>Geonets</a:t>
            </a:r>
            <a:endParaRPr lang="en-US" altLang="en-US" sz="2800" b="1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0426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sz="2800" b="1" smtClean="0"/>
              <a:t>Geomembranes</a:t>
            </a:r>
            <a:endParaRPr lang="en-US" altLang="en-US" sz="2800" b="1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8528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sz="2800" b="1" smtClean="0"/>
              <a:t>Geocells</a:t>
            </a:r>
            <a:endParaRPr lang="en-US" altLang="en-US" sz="2800" b="1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7717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sz="2800" b="1" smtClean="0"/>
              <a:t>Geocomposites</a:t>
            </a:r>
            <a:endParaRPr lang="en-US" altLang="en-US" sz="2800" b="1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749329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sz="2800" b="1" smtClean="0"/>
              <a:t>Geocomposites</a:t>
            </a:r>
            <a:endParaRPr lang="en-US" altLang="en-US" sz="2800" b="1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3115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sz="2800" b="1" smtClean="0"/>
              <a:t>Gabions</a:t>
            </a:r>
            <a:endParaRPr lang="en-US" altLang="en-US" sz="2800" b="1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89114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sz="2800" b="1" smtClean="0"/>
              <a:t>Natural Materials</a:t>
            </a:r>
            <a:endParaRPr lang="en-US" altLang="en-US" sz="2800" b="1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86589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sz="2800" b="1" smtClean="0"/>
              <a:t>Natural Materials</a:t>
            </a:r>
            <a:endParaRPr lang="en-US" altLang="en-US" sz="2800" b="1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788851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sz="2800" b="1" smtClean="0"/>
              <a:t>Natural Materials</a:t>
            </a:r>
            <a:endParaRPr lang="en-US" altLang="en-US" sz="2800" b="1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52871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sz="2800" b="1" smtClean="0"/>
              <a:t>CONCLUSION</a:t>
            </a:r>
            <a:endParaRPr lang="en-US" altLang="en-US" sz="2800" b="1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70832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94473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sz="2800" b="1" smtClean="0"/>
              <a:t>Multiple Functions</a:t>
            </a:r>
            <a:endParaRPr lang="en-IN" altLang="en-US" sz="2800" b="1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964606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sz="2800" b="1" smtClean="0"/>
              <a:t>Multiple Functions</a:t>
            </a:r>
            <a:endParaRPr lang="en-IN" altLang="en-US" sz="2800" b="1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879266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sz="2800" b="1" smtClean="0"/>
              <a:t>Multiple Functions</a:t>
            </a:r>
            <a:endParaRPr lang="en-IN" altLang="en-US" sz="2800" b="1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24165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82190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698218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95431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448164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605850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21554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7103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6160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8350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74098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77487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10751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0984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1082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</Words>
  <Application>Microsoft Office PowerPoint</Application>
  <PresentationFormat>A4 Paper (210x297 mm)</PresentationFormat>
  <Paragraphs>15</Paragraphs>
  <Slides>40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Geotextiles</vt:lpstr>
      <vt:lpstr>PowerPoint Presentation</vt:lpstr>
      <vt:lpstr>PowerPoint Presentation</vt:lpstr>
      <vt:lpstr>PowerPoint Presentation</vt:lpstr>
      <vt:lpstr>Geogrids</vt:lpstr>
      <vt:lpstr>Geonets</vt:lpstr>
      <vt:lpstr>Geomembranes</vt:lpstr>
      <vt:lpstr>Geocells</vt:lpstr>
      <vt:lpstr>Geocomposites</vt:lpstr>
      <vt:lpstr>Geocomposites</vt:lpstr>
      <vt:lpstr>Gabions</vt:lpstr>
      <vt:lpstr>Natural Materials</vt:lpstr>
      <vt:lpstr>Natural Materials</vt:lpstr>
      <vt:lpstr>Natural Materials</vt:lpstr>
      <vt:lpstr>CONCLUSION</vt:lpstr>
      <vt:lpstr>Multiple Functions</vt:lpstr>
      <vt:lpstr>Multiple Functions</vt:lpstr>
      <vt:lpstr>Multiple Functions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Dell</cp:lastModifiedBy>
  <cp:revision>1</cp:revision>
  <dcterms:created xsi:type="dcterms:W3CDTF">2021-02-01T11:30:26Z</dcterms:created>
  <dcterms:modified xsi:type="dcterms:W3CDTF">2021-02-01T11:30:26Z</dcterms:modified>
</cp:coreProperties>
</file>