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CD96-8CB7-478E-80FC-BE89871D3BCE}" type="datetimeFigureOut">
              <a:rPr lang="en-IN" smtClean="0"/>
              <a:t>28-08-2020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37DA-F1D6-498C-B6CF-4835824889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14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CD96-8CB7-478E-80FC-BE89871D3BCE}" type="datetimeFigureOut">
              <a:rPr lang="en-IN" smtClean="0"/>
              <a:t>28-08-2020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37DA-F1D6-498C-B6CF-4835824889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980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EFFLUENT TREATMENT IN ALLEVIATING WATER STRESS</a:t>
            </a:r>
            <a:endParaRPr lang="en-I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TREATMENT CAPACITY</a:t>
            </a:r>
            <a:endParaRPr lang="en-US" alt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1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TREATMENT CAPACITY</a:t>
            </a:r>
            <a:endParaRPr lang="en-US" alt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0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UNDERUTILIZATION OF STP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UNDERUTILIZATION OF STP</a:t>
            </a:r>
            <a:endParaRPr lang="en-US" alt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CHALLENGES OF INDIA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5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 FLAWS</a:t>
            </a:r>
            <a:endParaRPr lang="en-US" altLang="en-US" sz="2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GUJARAT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AVAILABILITY OF GUJARAT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1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FROM SABARMATI RIVER EPISODE</a:t>
            </a:r>
            <a:endParaRPr lang="en-I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2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FROM SABARMATI RIVER EPISODE</a:t>
            </a:r>
            <a:endParaRPr lang="en-I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8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FROM SABARMATI RIVER EPISODE</a:t>
            </a:r>
            <a:endParaRPr lang="en-IN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FROM SABARMATI RIVER EPISODE</a:t>
            </a:r>
            <a:endParaRPr lang="en-IN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  <a:endParaRPr lang="en-I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 AT CROSS ROAD </a:t>
            </a:r>
            <a:r>
              <a:rPr lang="en-FI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DOLLARS OR PUBLIC HEALTH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2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6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 ENCOMPASSMENT OF BENEFITS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2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5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TREATMENT CAPACITY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4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ROLE OF EFFLUENT TREATMENT IN ALLEVIATING WATER STRESS</vt:lpstr>
      <vt:lpstr>PowerPoint Presentation</vt:lpstr>
      <vt:lpstr>INDIA AT CROSS ROAD – DOLLARS OR PUBLIC HEALTH</vt:lpstr>
      <vt:lpstr>PowerPoint Presentation</vt:lpstr>
      <vt:lpstr>PowerPoint Presentation</vt:lpstr>
      <vt:lpstr>ACTUAL ENCOMPASSMENT OF BENEFITS</vt:lpstr>
      <vt:lpstr>PowerPoint Presentation</vt:lpstr>
      <vt:lpstr>PowerPoint Presentation</vt:lpstr>
      <vt:lpstr>INSUFFICIENT TREATMENT CAPACITY</vt:lpstr>
      <vt:lpstr>INSUFFICIENT TREATMENT CAPACITY</vt:lpstr>
      <vt:lpstr>INSUFFICIENT TREATMENT CAPACITY</vt:lpstr>
      <vt:lpstr>UNDERUTILIZATION OF STP</vt:lpstr>
      <vt:lpstr>UNDERUTILIZATION OF STP</vt:lpstr>
      <vt:lpstr>REAL CHALLENGES OF INDIA</vt:lpstr>
      <vt:lpstr>CONCEPTUAL FLAWS</vt:lpstr>
      <vt:lpstr>PowerPoint Presentation</vt:lpstr>
      <vt:lpstr>CHALLENGES OF GUJARAT</vt:lpstr>
      <vt:lpstr>WATER AVAILABILITY OF GUJARAT</vt:lpstr>
      <vt:lpstr>LESSONS FROM SABARMATI RIVER EPISODE</vt:lpstr>
      <vt:lpstr>LESSONS FROM SABARMATI RIVER EPISODE</vt:lpstr>
      <vt:lpstr>LESSONS FROM SABARMATI RIVER EPISODE</vt:lpstr>
      <vt:lpstr>LESSONS FROM SABARMATI RIVER EPISODE</vt:lpstr>
      <vt:lpstr>THANKS TO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EFFLUENT TREATMENT IN ALLEVIATING WATER STRESS</dc:title>
  <dc:creator>Dell</dc:creator>
  <cp:lastModifiedBy>Dell</cp:lastModifiedBy>
  <cp:revision>1</cp:revision>
  <dcterms:created xsi:type="dcterms:W3CDTF">2020-08-28T13:48:41Z</dcterms:created>
  <dcterms:modified xsi:type="dcterms:W3CDTF">2020-08-28T13:48:41Z</dcterms:modified>
</cp:coreProperties>
</file>