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A89EB-7317-406E-819F-3BCC4AB53C13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24D6F-1714-4455-A8EB-704CD9CE1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267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1A89EB-7317-406E-819F-3BCC4AB53C13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724D6F-1714-4455-A8EB-704CD9CE1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552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400" b="1" smtClean="0">
                <a:solidFill>
                  <a:srgbClr val="002060"/>
                </a:solidFill>
              </a:rPr>
              <a:t>RELEVANCE OF TRADITIONAL INDIAN METHODS OF WATER MANAGEMENT IN THE PRESENT ERA</a:t>
            </a:r>
            <a:endParaRPr lang="en-US" altLang="en-US" sz="2400" b="1" smtClean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154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 b="1" smtClean="0"/>
              <a:t>LOPSIDED DISTRIBUTION OF SURFACE WATER</a:t>
            </a:r>
            <a:endParaRPr lang="en-US" altLang="en-US" sz="2800" b="1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3419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 b="1" smtClean="0"/>
              <a:t>ACTUAL ENCOMPASSMENT OF BENEFITS</a:t>
            </a:r>
            <a:endParaRPr lang="en-US" altLang="en-US" sz="2800" b="1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0804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1753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400" b="1" smtClean="0"/>
              <a:t>WHAT COULD BE THE PARADIGM SHIFT </a:t>
            </a:r>
            <a:endParaRPr lang="en-US" altLang="en-US" sz="2400" b="1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6388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7120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7715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7302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56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0234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400" b="1" smtClean="0"/>
              <a:t>CAN THE TRADITIONAL SYSTEMS BE REVIVED ? ARE THEY REALLY RELEVANT TODAY ?</a:t>
            </a:r>
            <a:endParaRPr lang="en-US" altLang="en-US" sz="2400" b="1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401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 b="1" smtClean="0"/>
              <a:t>WATER RESOURCES OF INDIA</a:t>
            </a:r>
            <a:endParaRPr lang="en-US" altLang="en-US" sz="2800" b="1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0909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8301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3722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smtClean="0">
                <a:solidFill>
                  <a:srgbClr val="990033"/>
                </a:solidFill>
              </a:rPr>
              <a:t>CONCLUSIONS</a:t>
            </a:r>
            <a:endParaRPr lang="en-US" sz="3600" b="1" smtClean="0">
              <a:solidFill>
                <a:srgbClr val="990033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3025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z="2800" b="1" smtClean="0">
                <a:solidFill>
                  <a:srgbClr val="002060"/>
                </a:solidFill>
                <a:cs typeface="Times New Roman" panose="02020603050405020304" pitchFamily="18" charset="0"/>
              </a:rPr>
              <a:t>THANKS TO ALL</a:t>
            </a:r>
            <a:endParaRPr lang="en-US" altLang="en-US" sz="2800" b="1" smtClean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639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 b="1" smtClean="0"/>
              <a:t>POST-INDEPENDENCE ACCOMPLISHMENT OF INDIA</a:t>
            </a:r>
            <a:endParaRPr lang="en-US" altLang="en-US" sz="2800" b="1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118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 b="1" smtClean="0"/>
              <a:t>SYSTEM OF DAMS AND CANALS</a:t>
            </a:r>
            <a:endParaRPr lang="en-US" altLang="en-US" sz="2800" b="1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164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 b="1" smtClean="0"/>
              <a:t>SYSTEM OF DAMS AND CANALS</a:t>
            </a:r>
            <a:endParaRPr lang="en-US" altLang="en-US" sz="2800" b="1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854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 b="1" smtClean="0"/>
              <a:t>INJUSTICE WITHIN COMMAND AREA AND ALONG THE RIVER</a:t>
            </a:r>
            <a:endParaRPr lang="en-US" altLang="en-US" sz="2800" b="1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350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 b="1" smtClean="0"/>
              <a:t>LONG GESTATION PERIOD – NEVER REACHING TARGET BENEFITS </a:t>
            </a:r>
            <a:endParaRPr lang="en-US" altLang="en-US" sz="2800" b="1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3360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 b="1" smtClean="0"/>
              <a:t>BUNDLE OF ISSUES NOW FELT CRITICAL</a:t>
            </a:r>
            <a:endParaRPr lang="en-US" altLang="en-US" sz="2800" b="1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5845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400" b="1" smtClean="0"/>
              <a:t>BREAKEVEN POINT IN THE STRATEGY</a:t>
            </a:r>
            <a:endParaRPr lang="en-US" altLang="en-US" sz="2400" b="1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039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</Words>
  <Application>Microsoft Office PowerPoint</Application>
  <PresentationFormat>On-screen Show (4:3)</PresentationFormat>
  <Paragraphs>15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Office Theme</vt:lpstr>
      <vt:lpstr>RELEVANCE OF TRADITIONAL INDIAN METHODS OF WATER MANAGEMENT IN THE PRESENT ERA</vt:lpstr>
      <vt:lpstr>WATER RESOURCES OF INDIA</vt:lpstr>
      <vt:lpstr>POST-INDEPENDENCE ACCOMPLISHMENT OF INDIA</vt:lpstr>
      <vt:lpstr>SYSTEM OF DAMS AND CANALS</vt:lpstr>
      <vt:lpstr>SYSTEM OF DAMS AND CANALS</vt:lpstr>
      <vt:lpstr>INJUSTICE WITHIN COMMAND AREA AND ALONG THE RIVER</vt:lpstr>
      <vt:lpstr>LONG GESTATION PERIOD – NEVER REACHING TARGET BENEFITS </vt:lpstr>
      <vt:lpstr>BUNDLE OF ISSUES NOW FELT CRITICAL</vt:lpstr>
      <vt:lpstr>BREAKEVEN POINT IN THE STRATEGY</vt:lpstr>
      <vt:lpstr>LOPSIDED DISTRIBUTION OF SURFACE WATER</vt:lpstr>
      <vt:lpstr>ACTUAL ENCOMPASSMENT OF BENEFITS</vt:lpstr>
      <vt:lpstr>PowerPoint Presentation</vt:lpstr>
      <vt:lpstr>WHAT COULD BE THE PARADIGM SHIFT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CAN THE TRADITIONAL SYSTEMS BE REVIVED ? ARE THEY REALLY RELEVANT TODAY ?</vt:lpstr>
      <vt:lpstr>PowerPoint Presentation</vt:lpstr>
      <vt:lpstr>PowerPoint Presentation</vt:lpstr>
      <vt:lpstr>CONCLUSIONS</vt:lpstr>
      <vt:lpstr>THANKS TO ALL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RELEVANCE OF TRADITIONAL INDIAN METHODS OF WATER MANAGEMENT IN THE PRESENT ERA</dc:title>
  <dc:creator>Mr.Vivek P. Kapadia</dc:creator>
  <cp:lastModifiedBy>Mr.Vivek P. Kapadia</cp:lastModifiedBy>
  <cp:revision>1</cp:revision>
  <dcterms:created xsi:type="dcterms:W3CDTF">2021-07-06T04:50:25Z</dcterms:created>
  <dcterms:modified xsi:type="dcterms:W3CDTF">2021-07-06T04:50:25Z</dcterms:modified>
</cp:coreProperties>
</file>