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322C-DCE6-4EE6-BE17-405987C23910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2F22-C71C-4EF2-97E6-5F0ABBC9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322C-DCE6-4EE6-BE17-405987C23910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2F22-C71C-4EF2-97E6-5F0ABBC9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ISSUES FOR FOUNDATION OF AQUEDUCT : A CASE STUDY OF RESTORAION OF SARDAR SAROVAR PROJECT </a:t>
            </a:r>
            <a:endParaRPr lang="en-US" altLang="en-US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3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0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1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6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3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4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DESIGN</a:t>
            </a:r>
            <a:endParaRPr lang="en-US" altLang="en-US" sz="32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STRUCTURAL RESTORTION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b="1" smtClean="0">
                <a:solidFill>
                  <a:srgbClr val="FFFF00"/>
                </a:solidFill>
                <a:latin typeface="Bell MT" panose="02020503060305020303" pitchFamily="18" charset="0"/>
              </a:rPr>
              <a:t>THANKS TO ALL</a:t>
            </a:r>
            <a:endParaRPr lang="en-US" altLang="en-US" b="1" smtClean="0">
              <a:solidFill>
                <a:srgbClr val="FFFF00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F0"/>
                </a:solidFill>
                <a:latin typeface="Bell MT" panose="02020503060305020303" pitchFamily="18" charset="0"/>
              </a:rPr>
              <a:t>EROSION OF FOUNDATION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0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Bell MT" panose="02020503060305020303" pitchFamily="18" charset="0"/>
              </a:rPr>
              <a:t>EROSION OF FOUNDATION</a:t>
            </a:r>
            <a:endParaRPr lang="en-US" altLang="en-US" sz="3200" b="1" smtClean="0">
              <a:solidFill>
                <a:srgbClr val="FFFFCC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OF FOUNDATION</a:t>
            </a:r>
            <a:endParaRPr lang="en-US" altLang="en-US" sz="32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Bell MT</vt:lpstr>
      <vt:lpstr>Calibri</vt:lpstr>
      <vt:lpstr>Calibri Light</vt:lpstr>
      <vt:lpstr>Times New Roman</vt:lpstr>
      <vt:lpstr>Office Theme</vt:lpstr>
      <vt:lpstr>SAFETY ISSUES FOR FOUNDATION OF AQUEDUCT : A CASE STUDY OF RESTORAION OF SARDAR SAROVAR PROJECT </vt:lpstr>
      <vt:lpstr>OVERVIEW OF DESIGN</vt:lpstr>
      <vt:lpstr>EROSION OF FOUNDATION</vt:lpstr>
      <vt:lpstr>EROSION OF FOUNDATION</vt:lpstr>
      <vt:lpstr>EROSION OF FOUNDATION</vt:lpstr>
      <vt:lpstr>EROSION OF FOUNDATION</vt:lpstr>
      <vt:lpstr>EROSION OF FOUNDATION</vt:lpstr>
      <vt:lpstr>EROSION OF FOUNDATION</vt:lpstr>
      <vt:lpstr>EROSION OF FOUNDATION</vt:lpstr>
      <vt:lpstr>EROSION OF FOUNDATION</vt:lpstr>
      <vt:lpstr>EROSION OF FOUNDATION</vt:lpstr>
      <vt:lpstr>EROSION OF FOUNDATION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STRATEGY FOR STRUCTURAL RESTORTION</vt:lpstr>
      <vt:lpstr>RESULTS</vt:lpstr>
      <vt:lpstr>CONCLUSION</vt:lpstr>
      <vt:lpstr>THANKS TO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ISSUES FOR FOUNDATION OF AQUEDUCT : A CASE STUDY OF RESTORAION OF SARDAR SAROVAR PROJECT </dc:title>
  <dc:creator>Mr.Vivek P. Kapadia</dc:creator>
  <cp:lastModifiedBy>Mr.Vivek P. Kapadia</cp:lastModifiedBy>
  <cp:revision>1</cp:revision>
  <dcterms:created xsi:type="dcterms:W3CDTF">2021-07-06T04:52:06Z</dcterms:created>
  <dcterms:modified xsi:type="dcterms:W3CDTF">2021-07-06T04:52:06Z</dcterms:modified>
</cp:coreProperties>
</file>