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1DDC-6FD6-457F-8404-8497908807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CD18-4D86-42BB-A6C5-8B44AD50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1DDC-6FD6-457F-8404-8497908807C2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CD18-4D86-42BB-A6C5-8B44AD50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smtClean="0">
                <a:solidFill>
                  <a:schemeClr val="accent6">
                    <a:lumMod val="50000"/>
                  </a:schemeClr>
                </a:solidFill>
              </a:rPr>
              <a:t>HOW FOUNDATION EXPLORATION EFFECTS PROJECT PLANNING, CONSTRUCTION AND LIFE OF SUPER STRUCTURE</a:t>
            </a:r>
            <a:endParaRPr lang="en-US" altLang="en-US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3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002060"/>
                </a:solidFill>
              </a:rPr>
              <a:t>Major Geological Problem </a:t>
            </a:r>
            <a:endParaRPr lang="en-US" altLang="en-US" sz="280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002060"/>
                </a:solidFill>
              </a:rPr>
              <a:t>Major Geological Problem 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2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002060"/>
                </a:solidFill>
              </a:rPr>
              <a:t>Major Geological Problem </a:t>
            </a:r>
            <a:endParaRPr lang="en-US" altLang="en-US" sz="280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9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7030A0"/>
                </a:solidFill>
              </a:rPr>
              <a:t>Probable Effect of Major Geological Problem </a:t>
            </a:r>
            <a:endParaRPr lang="en-US" altLang="en-US" sz="2800" smtClean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45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5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3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sz="2800" b="1" smtClean="0">
                <a:solidFill>
                  <a:srgbClr val="C00000"/>
                </a:solidFill>
              </a:rPr>
              <a:t>Treatment</a:t>
            </a:r>
            <a:endParaRPr lang="en-US" altLang="en-US" sz="280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3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8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00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b="1" smtClean="0">
                <a:solidFill>
                  <a:srgbClr val="FF0000"/>
                </a:solidFill>
              </a:rPr>
              <a:t>Introduction</a:t>
            </a:r>
            <a:endParaRPr lang="en-US" altLang="en-US" sz="2800" b="1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6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55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065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6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6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Overview of Project</a:t>
            </a:r>
            <a:endParaRPr lang="en-US" altLang="en-US" sz="2800" b="1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40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Overview of Project Planning</a:t>
            </a:r>
            <a:endParaRPr lang="en-US" altLang="en-US" sz="2800" b="1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Overview of Project Planning</a:t>
            </a:r>
            <a:endParaRPr lang="en-US" altLang="en-US" sz="2800" b="1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6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Overview of Project Planning</a:t>
            </a:r>
            <a:endParaRPr lang="en-US" altLang="en-US" sz="2800" b="1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800" b="1" smtClean="0">
                <a:solidFill>
                  <a:srgbClr val="0070C0"/>
                </a:solidFill>
              </a:rPr>
              <a:t>Overview of Project Planning</a:t>
            </a:r>
            <a:endParaRPr lang="en-US" altLang="en-US" sz="2800" b="1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002060"/>
                </a:solidFill>
              </a:rPr>
              <a:t>Major Geological Problem </a:t>
            </a:r>
            <a:endParaRPr lang="en-US" altLang="en-US" sz="2800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IN" altLang="en-US" sz="2800" b="1" smtClean="0">
                <a:solidFill>
                  <a:srgbClr val="002060"/>
                </a:solidFill>
              </a:rPr>
              <a:t>Major Geological Problem </a:t>
            </a:r>
            <a:endParaRPr lang="en-US" alt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6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HOW FOUNDATION EXPLORATION EFFECTS PROJECT PLANNING, CONSTRUCTION AND LIFE OF SUPER STRUCTURE</vt:lpstr>
      <vt:lpstr>PowerPoint Presentation</vt:lpstr>
      <vt:lpstr>Overview of Project</vt:lpstr>
      <vt:lpstr>Overview of Project Planning</vt:lpstr>
      <vt:lpstr>Overview of Project Planning</vt:lpstr>
      <vt:lpstr>Overview of Project Planning</vt:lpstr>
      <vt:lpstr>Overview of Project Planning</vt:lpstr>
      <vt:lpstr>Major Geological Problem </vt:lpstr>
      <vt:lpstr>Major Geological Problem </vt:lpstr>
      <vt:lpstr>Major Geological Problem </vt:lpstr>
      <vt:lpstr>Major Geological Problem </vt:lpstr>
      <vt:lpstr>Major Geological Problem </vt:lpstr>
      <vt:lpstr>Probable Effect of Major Geological Problem </vt:lpstr>
      <vt:lpstr>Treatment</vt:lpstr>
      <vt:lpstr>Treatment</vt:lpstr>
      <vt:lpstr>Treatment</vt:lpstr>
      <vt:lpstr>Treatment</vt:lpstr>
      <vt:lpstr>Treatment</vt:lpstr>
      <vt:lpstr>Treatment</vt:lpstr>
      <vt:lpstr>Treatment</vt:lpstr>
      <vt:lpstr>PowerPoint Presentation</vt:lpstr>
      <vt:lpstr>PowerPoint Presentation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FOUNDATION EXPLORATION EFFECTS PROJECT PLANNING, CONSTRUCTION AND LIFE OF SUPER STRUCTURE</dc:title>
  <dc:creator>Mr.Vivek P. Kapadia</dc:creator>
  <cp:lastModifiedBy>Mr.Vivek P. Kapadia</cp:lastModifiedBy>
  <cp:revision>1</cp:revision>
  <dcterms:created xsi:type="dcterms:W3CDTF">2021-07-06T05:37:30Z</dcterms:created>
  <dcterms:modified xsi:type="dcterms:W3CDTF">2021-07-06T05:37:30Z</dcterms:modified>
</cp:coreProperties>
</file>