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189C-F3BA-427C-8E9D-C3619362C15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5554-1C97-4485-97AA-BA5C3AAA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189C-F3BA-427C-8E9D-C3619362C15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5554-1C97-4485-97AA-BA5C3AAA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b="1" cap="none" smtClean="0">
                <a:solidFill>
                  <a:srgbClr val="A96A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 IN FLOOD ASSESSMENT AND CORRECTIONS IN EXISTING DAMS : CASE STUDY OF BANAS BASIN, GUJARAT, INDIA</a:t>
            </a:r>
            <a:endParaRPr lang="en-US" altLang="en-US" sz="2800" cap="none" smtClean="0">
              <a:solidFill>
                <a:srgbClr val="A96A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DANTIWADA DAM – design flood outperformed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DANTIWADA DAM – HYDROLOGY REVISED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DANTIWADA DAM – HYDROLOGY REVISED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1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FLOODS – HYDROLOGY TESTED FOR BOTH THE DAMS </a:t>
            </a:r>
            <a:endParaRPr lang="en-US" altLang="en-US" sz="2500" cap="none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6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FLOODS – HYDROLOGY TESTED FOR BOTH THE DAMS </a:t>
            </a:r>
            <a:endParaRPr lang="en-US" altLang="en-US" sz="2500" cap="none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FLOODS – HYDROLOGY TESTED FOR BOTH THE DAMS </a:t>
            </a:r>
            <a:endParaRPr lang="en-US" altLang="en-US" sz="2500" cap="none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FLOODS – HYDROLOGY TESTED FOR BOTH THE DAMS </a:t>
            </a:r>
            <a:endParaRPr lang="en-US" altLang="en-US" sz="2500" cap="none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FLOODS – HYDROLOGY TESTED FOR BOTH THE DAMS </a:t>
            </a:r>
            <a:endParaRPr lang="en-US" altLang="en-US" sz="2500" cap="none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US" altLang="en-US" sz="2800" cap="none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7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7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BANAS BASIN </a:t>
            </a:r>
            <a:endParaRPr lang="en-US" altLang="en-US" sz="2800" cap="none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DANTIWADA DAM</a:t>
            </a:r>
            <a:endParaRPr lang="en-US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DANTIWADA DAM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3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DANTIWADA DAM - LIMITATIONS AT DESIGN STAGE</a:t>
            </a:r>
            <a:endParaRPr lang="en-US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SIPU DAM</a:t>
            </a:r>
            <a:endParaRPr lang="en-US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7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SIPU DAM</a:t>
            </a:r>
            <a:endParaRPr lang="en-US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DANTIWADA DAM – design flood outperformed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8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UNCERTAINTIES IN FLOOD ASSESSMENT AND CORRECTIONS IN EXISTING DAMS : CASE STUDY OF BANAS BASIN, GUJARAT, INDIA</vt:lpstr>
      <vt:lpstr>PowerPoint Presentation</vt:lpstr>
      <vt:lpstr>OVERVIEW OF BANAS BASIN </vt:lpstr>
      <vt:lpstr>DANTIWADA DAM</vt:lpstr>
      <vt:lpstr>DANTIWADA DAM</vt:lpstr>
      <vt:lpstr>DANTIWADA DAM - LIMITATIONS AT DESIGN STAGE</vt:lpstr>
      <vt:lpstr>SIPU DAM</vt:lpstr>
      <vt:lpstr>SIPU DAM</vt:lpstr>
      <vt:lpstr>DANTIWADA DAM – design flood outperformed</vt:lpstr>
      <vt:lpstr>DANTIWADA DAM – design flood outperformed</vt:lpstr>
      <vt:lpstr>DANTIWADA DAM – HYDROLOGY REVISED</vt:lpstr>
      <vt:lpstr>DANTIWADA DAM – HYDROLOGY REVISED</vt:lpstr>
      <vt:lpstr>RECENT FLOODS – HYDROLOGY TESTED FOR BOTH THE DAMS </vt:lpstr>
      <vt:lpstr>RECENT FLOODS – HYDROLOGY TESTED FOR BOTH THE DAMS </vt:lpstr>
      <vt:lpstr>RECENT FLOODS – HYDROLOGY TESTED FOR BOTH THE DAMS </vt:lpstr>
      <vt:lpstr>RECENT FLOODS – HYDROLOGY TESTED FOR BOTH THE DAMS </vt:lpstr>
      <vt:lpstr>RECENT FLOODS – HYDROLOGY TESTED FOR BOTH THE DAMS 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UNCERTAINTIES IN FLOOD ASSESSMENT AND CORRECTIONS IN EXISTING DAMS : CASE STUDY OF BANAS BASIN, GUJARAT, INDIA</dc:title>
  <dc:creator>Mr.Vivek P. Kapadia</dc:creator>
  <cp:lastModifiedBy>Mr.Vivek P. Kapadia</cp:lastModifiedBy>
  <cp:revision>1</cp:revision>
  <dcterms:created xsi:type="dcterms:W3CDTF">2021-07-06T04:54:05Z</dcterms:created>
  <dcterms:modified xsi:type="dcterms:W3CDTF">2021-07-06T04:54:05Z</dcterms:modified>
</cp:coreProperties>
</file>