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947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D6659-91C0-4553-8DFF-DBCE29DD1559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2E2FC-FCB1-4EFB-82D4-4A84EFE3A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886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CD6659-91C0-4553-8DFF-DBCE29DD1559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F2E2FC-FCB1-4EFB-82D4-4A84EFE3A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122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 SECTOR AS A SILENT GAMECHANGER: CASE STUDY OF INDIA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230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3600" b="1" cap="none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WEIGHTAGE SECTORS</a:t>
            </a:r>
            <a:endParaRPr lang="en-US" altLang="en-US" sz="3600" cap="none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6863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3600" b="1" cap="none" smtClean="0">
                <a:solidFill>
                  <a:srgbClr val="377E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en-US" altLang="en-US" sz="3600" cap="none" dirty="0" smtClean="0">
              <a:solidFill>
                <a:srgbClr val="377EB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4713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3600" b="1" cap="none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MESSAGE</a:t>
            </a:r>
            <a:endParaRPr lang="en-US" altLang="en-US" sz="3600" cap="none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789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3200" b="1" cap="none" smtClean="0">
                <a:latin typeface="Arial" panose="020B0604020202020204" pitchFamily="34" charset="0"/>
                <a:cs typeface="Arial" panose="020B0604020202020204" pitchFamily="34" charset="0"/>
              </a:rPr>
              <a:t>Dedicated to</a:t>
            </a:r>
            <a:br>
              <a:rPr lang="en-US" altLang="en-US" sz="3200" b="1" cap="none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3200" b="1" cap="none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3200" b="1" cap="none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3200" b="1" cap="none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proponents of industrialization of AGRICULTURE CENTRIC ECONOMIES </a:t>
            </a:r>
            <a:endParaRPr lang="en-US" altLang="en-US" sz="3200" b="1" cap="none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695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3600" b="1" cap="none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AGRICULTURE – BASIS OF SURVIVAL OF INDIA</a:t>
            </a:r>
            <a:endParaRPr lang="en-US" altLang="en-US" sz="3600" cap="none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196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3600" b="1" cap="none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Priority to AGRICULTURE – best step forward</a:t>
            </a:r>
            <a:endParaRPr lang="en-US" altLang="en-US" sz="3600" cap="none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218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3600" b="1" cap="none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Priority to AGRICULTURE – best step forward</a:t>
            </a:r>
            <a:endParaRPr lang="en-US" altLang="en-US" sz="3600" cap="none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125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3600" b="1" cap="none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Priority to AGRICULTURE – best step forward</a:t>
            </a:r>
            <a:endParaRPr lang="en-US" altLang="en-US" sz="3600" cap="none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771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268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3600" b="1" cap="none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 WEIGHTAGE – HIGH RETURN SECTORS</a:t>
            </a:r>
            <a:endParaRPr lang="en-US" sz="3600" b="1" cap="none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5323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3600" b="1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 WEIGHTAGE – HIGH RETURN SECTORS</a:t>
            </a:r>
            <a:endParaRPr lang="en-US" sz="36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0823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</Words>
  <Application>Microsoft Office PowerPoint</Application>
  <PresentationFormat>Widescreen</PresentationFormat>
  <Paragraphs>11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WATER SECTOR AS A SILENT GAMECHANGER: CASE STUDY OF INDIA</vt:lpstr>
      <vt:lpstr>Dedicated to  proponents of industrialization of AGRICULTURE CENTRIC ECONOMIES </vt:lpstr>
      <vt:lpstr>AGRICULTURE – BASIS OF SURVIVAL OF INDIA</vt:lpstr>
      <vt:lpstr>Priority to AGRICULTURE – best step forward</vt:lpstr>
      <vt:lpstr>Priority to AGRICULTURE – best step forward</vt:lpstr>
      <vt:lpstr>Priority to AGRICULTURE – best step forward</vt:lpstr>
      <vt:lpstr>PowerPoint Presentation</vt:lpstr>
      <vt:lpstr>LOW WEIGHTAGE – HIGH RETURN SECTORS</vt:lpstr>
      <vt:lpstr>LOW WEIGHTAGE – HIGH RETURN SECTORS</vt:lpstr>
      <vt:lpstr>HIGH WEIGHTAGE SECTORS</vt:lpstr>
      <vt:lpstr>CONCLUSION</vt:lpstr>
      <vt:lpstr>MESSAGE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 SECTOR AS A SILENT GAMECHANGER: CASE STUDY OF INDIA</dc:title>
  <dc:creator>Mr.Vivek P. Kapadia</dc:creator>
  <cp:lastModifiedBy>Mr.Vivek P. Kapadia</cp:lastModifiedBy>
  <cp:revision>1</cp:revision>
  <dcterms:created xsi:type="dcterms:W3CDTF">2021-07-06T04:46:31Z</dcterms:created>
  <dcterms:modified xsi:type="dcterms:W3CDTF">2021-07-06T04:46:31Z</dcterms:modified>
</cp:coreProperties>
</file>